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1" r:id="rId3"/>
    <p:sldId id="263" r:id="rId4"/>
    <p:sldId id="276" r:id="rId5"/>
    <p:sldId id="265" r:id="rId6"/>
    <p:sldId id="277" r:id="rId7"/>
    <p:sldId id="266" r:id="rId8"/>
    <p:sldId id="267" r:id="rId9"/>
    <p:sldId id="262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 showGuides="1">
      <p:cViewPr>
        <p:scale>
          <a:sx n="98" d="100"/>
          <a:sy n="98" d="100"/>
        </p:scale>
        <p:origin x="56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4824AC-6ADF-E240-AAFF-0BB20716798A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AC6C5B2-9F98-D24B-AAA5-74BB7F410114}">
      <dgm:prSet phldrT="[Texte]" custT="1"/>
      <dgm:spPr/>
      <dgm:t>
        <a:bodyPr/>
        <a:lstStyle/>
        <a:p>
          <a:r>
            <a:rPr lang="fr-FR" sz="2000" dirty="0" err="1"/>
            <a:t>Measurements</a:t>
          </a:r>
          <a:r>
            <a:rPr lang="fr-FR" sz="2000" dirty="0"/>
            <a:t> by SPS30 and DHT22 </a:t>
          </a:r>
          <a:r>
            <a:rPr lang="fr-FR" sz="2000" dirty="0" err="1"/>
            <a:t>sensors</a:t>
          </a:r>
          <a:endParaRPr lang="fr-FR" sz="2000" dirty="0"/>
        </a:p>
      </dgm:t>
    </dgm:pt>
    <dgm:pt modelId="{A9F61BC9-BD41-804D-A71A-256E784B1068}" type="parTrans" cxnId="{2461AB4F-83E6-2742-B9EB-F2893A59A347}">
      <dgm:prSet/>
      <dgm:spPr/>
      <dgm:t>
        <a:bodyPr/>
        <a:lstStyle/>
        <a:p>
          <a:endParaRPr lang="fr-FR" sz="1400"/>
        </a:p>
      </dgm:t>
    </dgm:pt>
    <dgm:pt modelId="{E2267DD0-C802-9640-9992-45B67349D66D}" type="sibTrans" cxnId="{2461AB4F-83E6-2742-B9EB-F2893A59A347}">
      <dgm:prSet/>
      <dgm:spPr/>
      <dgm:t>
        <a:bodyPr/>
        <a:lstStyle/>
        <a:p>
          <a:endParaRPr lang="fr-FR" sz="1400"/>
        </a:p>
      </dgm:t>
    </dgm:pt>
    <dgm:pt modelId="{3EF67D2E-7012-0A40-A90E-F5092441FE1B}">
      <dgm:prSet phldrT="[Texte]" custT="1"/>
      <dgm:spPr/>
      <dgm:t>
        <a:bodyPr/>
        <a:lstStyle/>
        <a:p>
          <a:r>
            <a:rPr lang="fr-FR" sz="2000" dirty="0"/>
            <a:t>Python interface for </a:t>
          </a:r>
          <a:r>
            <a:rPr lang="fr-FR" sz="2000" dirty="0" err="1"/>
            <a:t>analysis</a:t>
          </a:r>
          <a:r>
            <a:rPr lang="fr-FR" sz="2000" dirty="0"/>
            <a:t> and </a:t>
          </a:r>
          <a:r>
            <a:rPr lang="fr-FR" sz="2000" dirty="0" err="1"/>
            <a:t>visualization</a:t>
          </a:r>
          <a:endParaRPr lang="fr-FR" sz="2000" dirty="0"/>
        </a:p>
      </dgm:t>
    </dgm:pt>
    <dgm:pt modelId="{696C471F-3248-294F-BD56-777A378BBB3E}" type="parTrans" cxnId="{549202B0-2696-E849-B7A4-DBF020E811FB}">
      <dgm:prSet/>
      <dgm:spPr/>
      <dgm:t>
        <a:bodyPr/>
        <a:lstStyle/>
        <a:p>
          <a:endParaRPr lang="fr-FR" sz="1400"/>
        </a:p>
      </dgm:t>
    </dgm:pt>
    <dgm:pt modelId="{68380FC3-884E-664D-A05E-07AF861F1AEA}" type="sibTrans" cxnId="{549202B0-2696-E849-B7A4-DBF020E811FB}">
      <dgm:prSet/>
      <dgm:spPr/>
      <dgm:t>
        <a:bodyPr/>
        <a:lstStyle/>
        <a:p>
          <a:endParaRPr lang="fr-FR" sz="1400"/>
        </a:p>
      </dgm:t>
    </dgm:pt>
    <dgm:pt modelId="{AA45D059-01C4-254C-834E-E230619913BA}">
      <dgm:prSet phldrT="[Texte]" custT="1"/>
      <dgm:spPr/>
      <dgm:t>
        <a:bodyPr/>
        <a:lstStyle/>
        <a:p>
          <a:r>
            <a:rPr lang="fr-FR" sz="2000" dirty="0" err="1"/>
            <a:t>Thingspeak</a:t>
          </a:r>
          <a:r>
            <a:rPr lang="fr-FR" sz="2000" dirty="0"/>
            <a:t> </a:t>
          </a:r>
          <a:r>
            <a:rPr lang="fr-FR" sz="2000" dirty="0" err="1"/>
            <a:t>IoT</a:t>
          </a:r>
          <a:endParaRPr lang="fr-FR" sz="2000" dirty="0"/>
        </a:p>
      </dgm:t>
    </dgm:pt>
    <dgm:pt modelId="{C0982699-9A12-FD43-85F4-4D115EF626AF}" type="parTrans" cxnId="{83CD1BA3-1FFE-B747-AD39-69238AEA3A92}">
      <dgm:prSet/>
      <dgm:spPr/>
      <dgm:t>
        <a:bodyPr/>
        <a:lstStyle/>
        <a:p>
          <a:endParaRPr lang="fr-FR" sz="1400"/>
        </a:p>
      </dgm:t>
    </dgm:pt>
    <dgm:pt modelId="{FF122BC7-9A6D-284D-9603-EF64509C7271}" type="sibTrans" cxnId="{83CD1BA3-1FFE-B747-AD39-69238AEA3A92}">
      <dgm:prSet/>
      <dgm:spPr/>
      <dgm:t>
        <a:bodyPr/>
        <a:lstStyle/>
        <a:p>
          <a:endParaRPr lang="fr-FR" sz="1400"/>
        </a:p>
      </dgm:t>
    </dgm:pt>
    <dgm:pt modelId="{C27DE129-8A0E-E346-B093-99D56F1E3FC4}" type="pres">
      <dgm:prSet presAssocID="{5D4824AC-6ADF-E240-AAFF-0BB20716798A}" presName="Name0" presStyleCnt="0">
        <dgm:presLayoutVars>
          <dgm:dir/>
          <dgm:animLvl val="lvl"/>
          <dgm:resizeHandles val="exact"/>
        </dgm:presLayoutVars>
      </dgm:prSet>
      <dgm:spPr/>
    </dgm:pt>
    <dgm:pt modelId="{3FEC922F-004A-7745-A61A-4F096273E2EA}" type="pres">
      <dgm:prSet presAssocID="{8AC6C5B2-9F98-D24B-AAA5-74BB7F41011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165E5C7-7475-EB40-B61B-A4F48CC1F73D}" type="pres">
      <dgm:prSet presAssocID="{E2267DD0-C802-9640-9992-45B67349D66D}" presName="parTxOnlySpace" presStyleCnt="0"/>
      <dgm:spPr/>
    </dgm:pt>
    <dgm:pt modelId="{E4D70EF9-2FAD-114B-8B27-0789A6C93852}" type="pres">
      <dgm:prSet presAssocID="{AA45D059-01C4-254C-834E-E230619913BA}" presName="parTxOnly" presStyleLbl="node1" presStyleIdx="1" presStyleCnt="3" custAng="0" custScaleX="68375" custScaleY="115236">
        <dgm:presLayoutVars>
          <dgm:chMax val="0"/>
          <dgm:chPref val="0"/>
          <dgm:bulletEnabled val="1"/>
        </dgm:presLayoutVars>
      </dgm:prSet>
      <dgm:spPr>
        <a:prstGeom prst="cloud">
          <a:avLst/>
        </a:prstGeom>
      </dgm:spPr>
    </dgm:pt>
    <dgm:pt modelId="{547D6FD2-02E7-D44C-BC4A-18BA8D1F9EB4}" type="pres">
      <dgm:prSet presAssocID="{FF122BC7-9A6D-284D-9603-EF64509C7271}" presName="parTxOnlySpace" presStyleCnt="0"/>
      <dgm:spPr/>
    </dgm:pt>
    <dgm:pt modelId="{145908C8-6795-8E43-896A-BF0F3281B9C8}" type="pres">
      <dgm:prSet presAssocID="{3EF67D2E-7012-0A40-A90E-F5092441FE1B}" presName="parTxOnly" presStyleLbl="node1" presStyleIdx="2" presStyleCnt="3" custLinFactX="2710" custLinFactNeighborX="100000" custLinFactNeighborY="-1645">
        <dgm:presLayoutVars>
          <dgm:chMax val="0"/>
          <dgm:chPref val="0"/>
          <dgm:bulletEnabled val="1"/>
        </dgm:presLayoutVars>
      </dgm:prSet>
      <dgm:spPr/>
    </dgm:pt>
  </dgm:ptLst>
  <dgm:cxnLst>
    <dgm:cxn modelId="{3401A917-1136-C941-BACA-85A70AE7E4C3}" type="presOf" srcId="{5D4824AC-6ADF-E240-AAFF-0BB20716798A}" destId="{C27DE129-8A0E-E346-B093-99D56F1E3FC4}" srcOrd="0" destOrd="0" presId="urn:microsoft.com/office/officeart/2005/8/layout/chevron1"/>
    <dgm:cxn modelId="{90D43846-16DA-BE46-A9F7-B8CE90DFCC14}" type="presOf" srcId="{AA45D059-01C4-254C-834E-E230619913BA}" destId="{E4D70EF9-2FAD-114B-8B27-0789A6C93852}" srcOrd="0" destOrd="0" presId="urn:microsoft.com/office/officeart/2005/8/layout/chevron1"/>
    <dgm:cxn modelId="{2461AB4F-83E6-2742-B9EB-F2893A59A347}" srcId="{5D4824AC-6ADF-E240-AAFF-0BB20716798A}" destId="{8AC6C5B2-9F98-D24B-AAA5-74BB7F410114}" srcOrd="0" destOrd="0" parTransId="{A9F61BC9-BD41-804D-A71A-256E784B1068}" sibTransId="{E2267DD0-C802-9640-9992-45B67349D66D}"/>
    <dgm:cxn modelId="{E0E3037C-EF76-424D-918B-53F2C3ABC7AC}" type="presOf" srcId="{8AC6C5B2-9F98-D24B-AAA5-74BB7F410114}" destId="{3FEC922F-004A-7745-A61A-4F096273E2EA}" srcOrd="0" destOrd="0" presId="urn:microsoft.com/office/officeart/2005/8/layout/chevron1"/>
    <dgm:cxn modelId="{5D17AC84-3193-1A43-AF73-4262A0779CB3}" type="presOf" srcId="{3EF67D2E-7012-0A40-A90E-F5092441FE1B}" destId="{145908C8-6795-8E43-896A-BF0F3281B9C8}" srcOrd="0" destOrd="0" presId="urn:microsoft.com/office/officeart/2005/8/layout/chevron1"/>
    <dgm:cxn modelId="{83CD1BA3-1FFE-B747-AD39-69238AEA3A92}" srcId="{5D4824AC-6ADF-E240-AAFF-0BB20716798A}" destId="{AA45D059-01C4-254C-834E-E230619913BA}" srcOrd="1" destOrd="0" parTransId="{C0982699-9A12-FD43-85F4-4D115EF626AF}" sibTransId="{FF122BC7-9A6D-284D-9603-EF64509C7271}"/>
    <dgm:cxn modelId="{549202B0-2696-E849-B7A4-DBF020E811FB}" srcId="{5D4824AC-6ADF-E240-AAFF-0BB20716798A}" destId="{3EF67D2E-7012-0A40-A90E-F5092441FE1B}" srcOrd="2" destOrd="0" parTransId="{696C471F-3248-294F-BD56-777A378BBB3E}" sibTransId="{68380FC3-884E-664D-A05E-07AF861F1AEA}"/>
    <dgm:cxn modelId="{3FF03460-09BC-C442-877A-40B382DC1AA9}" type="presParOf" srcId="{C27DE129-8A0E-E346-B093-99D56F1E3FC4}" destId="{3FEC922F-004A-7745-A61A-4F096273E2EA}" srcOrd="0" destOrd="0" presId="urn:microsoft.com/office/officeart/2005/8/layout/chevron1"/>
    <dgm:cxn modelId="{8E56665C-E952-994E-9190-45ED6616B2C1}" type="presParOf" srcId="{C27DE129-8A0E-E346-B093-99D56F1E3FC4}" destId="{7165E5C7-7475-EB40-B61B-A4F48CC1F73D}" srcOrd="1" destOrd="0" presId="urn:microsoft.com/office/officeart/2005/8/layout/chevron1"/>
    <dgm:cxn modelId="{015D1F0D-31D7-AA42-BA69-AA6EA30F400C}" type="presParOf" srcId="{C27DE129-8A0E-E346-B093-99D56F1E3FC4}" destId="{E4D70EF9-2FAD-114B-8B27-0789A6C93852}" srcOrd="2" destOrd="0" presId="urn:microsoft.com/office/officeart/2005/8/layout/chevron1"/>
    <dgm:cxn modelId="{9129C7B1-EC01-5F4A-BF36-D669BA68AEB6}" type="presParOf" srcId="{C27DE129-8A0E-E346-B093-99D56F1E3FC4}" destId="{547D6FD2-02E7-D44C-BC4A-18BA8D1F9EB4}" srcOrd="3" destOrd="0" presId="urn:microsoft.com/office/officeart/2005/8/layout/chevron1"/>
    <dgm:cxn modelId="{740C14C1-6985-7546-9062-ECA6A3B53F26}" type="presParOf" srcId="{C27DE129-8A0E-E346-B093-99D56F1E3FC4}" destId="{145908C8-6795-8E43-896A-BF0F3281B9C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EC922F-004A-7745-A61A-4F096273E2EA}">
      <dsp:nvSpPr>
        <dsp:cNvPr id="0" name=""/>
        <dsp:cNvSpPr/>
      </dsp:nvSpPr>
      <dsp:spPr>
        <a:xfrm>
          <a:off x="3640" y="730335"/>
          <a:ext cx="4316474" cy="1726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Measurements</a:t>
          </a:r>
          <a:r>
            <a:rPr lang="fr-FR" sz="2000" kern="1200" dirty="0"/>
            <a:t> by SPS30 and DHT22 </a:t>
          </a:r>
          <a:r>
            <a:rPr lang="fr-FR" sz="2000" kern="1200" dirty="0" err="1"/>
            <a:t>sensors</a:t>
          </a:r>
          <a:endParaRPr lang="fr-FR" sz="2000" kern="1200" dirty="0"/>
        </a:p>
      </dsp:txBody>
      <dsp:txXfrm>
        <a:off x="866935" y="730335"/>
        <a:ext cx="2589885" cy="1726589"/>
      </dsp:txXfrm>
    </dsp:sp>
    <dsp:sp modelId="{E4D70EF9-2FAD-114B-8B27-0789A6C93852}">
      <dsp:nvSpPr>
        <dsp:cNvPr id="0" name=""/>
        <dsp:cNvSpPr/>
      </dsp:nvSpPr>
      <dsp:spPr>
        <a:xfrm>
          <a:off x="3888467" y="598803"/>
          <a:ext cx="2951389" cy="1989653"/>
        </a:xfrm>
        <a:prstGeom prst="cloud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Thingspeak</a:t>
          </a:r>
          <a:r>
            <a:rPr lang="fr-FR" sz="2000" kern="1200" dirty="0"/>
            <a:t> </a:t>
          </a:r>
          <a:r>
            <a:rPr lang="fr-FR" sz="2000" kern="1200" dirty="0" err="1"/>
            <a:t>IoT</a:t>
          </a:r>
          <a:endParaRPr lang="fr-FR" sz="2000" kern="1200" dirty="0"/>
        </a:p>
      </dsp:txBody>
      <dsp:txXfrm>
        <a:off x="4295239" y="899277"/>
        <a:ext cx="1927968" cy="1296499"/>
      </dsp:txXfrm>
    </dsp:sp>
    <dsp:sp modelId="{145908C8-6795-8E43-896A-BF0F3281B9C8}">
      <dsp:nvSpPr>
        <dsp:cNvPr id="0" name=""/>
        <dsp:cNvSpPr/>
      </dsp:nvSpPr>
      <dsp:spPr>
        <a:xfrm>
          <a:off x="6411850" y="701932"/>
          <a:ext cx="4316474" cy="1726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Python interface for </a:t>
          </a:r>
          <a:r>
            <a:rPr lang="fr-FR" sz="2000" kern="1200" dirty="0" err="1"/>
            <a:t>analysis</a:t>
          </a:r>
          <a:r>
            <a:rPr lang="fr-FR" sz="2000" kern="1200" dirty="0"/>
            <a:t> and </a:t>
          </a:r>
          <a:r>
            <a:rPr lang="fr-FR" sz="2000" kern="1200" dirty="0" err="1"/>
            <a:t>visualization</a:t>
          </a:r>
          <a:endParaRPr lang="fr-FR" sz="2000" kern="1200" dirty="0"/>
        </a:p>
      </dsp:txBody>
      <dsp:txXfrm>
        <a:off x="7275145" y="701932"/>
        <a:ext cx="2589885" cy="1726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11.05.21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11.05.21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1582-25B0-444E-AA4F-1DF6560C4213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E75BC-2332-46BD-83E6-37C27E30057F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63AC-7FC1-4D37-85E2-296067C12FE1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7A7B-B54C-4FCB-AEBE-6A4F1CFC6519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CB82-5F18-4A2D-AC12-45D07FE3FE93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7D762-0558-459F-BD63-EB37C4B6AEDE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fr-FR" noProof="0"/>
              <a:t>Cliquez sur l'icône pour ajouter un tableau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159B-E4F0-491A-987A-BB36210A3487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BEC9-C431-4FA5-857C-CC51D31ED09B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4338F-395B-4159-90E8-FCE6347E5FEF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‹N°›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18626E0-68FC-4E0B-8A98-EE7CC0609E97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Organisational unit (edit via “Insert” &gt; “Header &amp; Footer”)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‹N°›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Air Quality Forecast Challenge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6985" y="4165295"/>
            <a:ext cx="4680000" cy="700995"/>
          </a:xfrm>
        </p:spPr>
        <p:txBody>
          <a:bodyPr/>
          <a:lstStyle/>
          <a:p>
            <a:r>
              <a:rPr lang="de-DE" b="1" dirty="0"/>
              <a:t>V. </a:t>
            </a:r>
            <a:r>
              <a:rPr lang="de-DE" b="1" dirty="0" err="1"/>
              <a:t>Gillioz</a:t>
            </a:r>
            <a:r>
              <a:rPr lang="de-DE" b="1" dirty="0"/>
              <a:t>, C. Sicard, K. </a:t>
            </a:r>
            <a:r>
              <a:rPr lang="de-DE" b="1" dirty="0" err="1"/>
              <a:t>Pyszkowski</a:t>
            </a:r>
            <a:endParaRPr lang="de-DE" dirty="0"/>
          </a:p>
          <a:p>
            <a:r>
              <a:rPr lang="de-CH" dirty="0"/>
              <a:t>17.05.2021</a:t>
            </a:r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subtitle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66234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C9053-41CC-4EBA-A730-58DD0D8E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C2DD8E-573B-4A0D-9060-584489CA8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pic>
        <p:nvPicPr>
          <p:cNvPr id="12" name="Bildplatzhalter 11" descr="Ein Bild, das Regal, Buch, drinnen, Person enthält.&#10;&#10;Automatisch generierte Beschreibung">
            <a:extLst>
              <a:ext uri="{FF2B5EF4-FFF2-40B4-BE49-F238E27FC236}">
                <a16:creationId xmlns:a16="http://schemas.microsoft.com/office/drawing/2014/main" id="{0ED8E4C9-281F-4A62-820C-2A48705794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" r="928"/>
          <a:stretch>
            <a:fillRect/>
          </a:stretch>
        </p:blipFill>
        <p:spPr/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54E79A-E11F-47DA-B257-C216C21E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83CA-D2C5-4281-A29A-4A60DAE927B0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28CB61-645C-48DB-9A5C-B65E441F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98662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266CED2-8A44-4184-AB66-109ABD3F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pic>
        <p:nvPicPr>
          <p:cNvPr id="13" name="Bildplatzhalter 12" descr="Ein Bild, das Gerät, Stern enthält.&#10;&#10;Automatisch generierte Beschreibung">
            <a:extLst>
              <a:ext uri="{FF2B5EF4-FFF2-40B4-BE49-F238E27FC236}">
                <a16:creationId xmlns:a16="http://schemas.microsoft.com/office/drawing/2014/main" id="{36CB2F4D-D610-4510-9724-70450F029C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" r="504"/>
          <a:stretch>
            <a:fillRect/>
          </a:stretch>
        </p:blipFill>
        <p:spPr/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28A7152-5E06-409E-958B-9EA7D82F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75B6-68C1-4144-ACB6-F2CB2CF1A344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6FBACA-440F-4F76-AA55-D4C61561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275468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</a:t>
            </a:r>
          </a:p>
          <a:p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.</a:t>
            </a:r>
          </a:p>
          <a:p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pic>
        <p:nvPicPr>
          <p:cNvPr id="13" name="Bildplatzhalter 12" descr="Ein Bild, das Gebäude, hängend, Fahrrad, sitzend enthält.&#10;&#10;Automatisch generierte Beschreibung">
            <a:extLst>
              <a:ext uri="{FF2B5EF4-FFF2-40B4-BE49-F238E27FC236}">
                <a16:creationId xmlns:a16="http://schemas.microsoft.com/office/drawing/2014/main" id="{B5969189-6505-437E-803B-998CD9CEF1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" r="526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73CC-6DD9-4038-9A2A-FC074580CDB1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328173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32D83E-24ED-4BAB-928B-65865CDB0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A </a:t>
            </a:r>
            <a:r>
              <a:rPr lang="de-CH" b="1" dirty="0" err="1"/>
              <a:t>combination</a:t>
            </a:r>
            <a:r>
              <a:rPr lang="de-CH" b="1" dirty="0"/>
              <a:t> </a:t>
            </a:r>
            <a:r>
              <a:rPr lang="de-CH" b="1" dirty="0" err="1"/>
              <a:t>of</a:t>
            </a:r>
            <a:r>
              <a:rPr lang="de-CH" b="1" dirty="0"/>
              <a:t> </a:t>
            </a:r>
            <a:r>
              <a:rPr lang="de-CH" b="1" dirty="0" err="1"/>
              <a:t>image</a:t>
            </a:r>
            <a:r>
              <a:rPr lang="de-CH" b="1" dirty="0"/>
              <a:t> </a:t>
            </a:r>
            <a:r>
              <a:rPr lang="de-CH" b="1" dirty="0" err="1"/>
              <a:t>and</a:t>
            </a:r>
            <a:r>
              <a:rPr lang="de-CH" b="1" dirty="0"/>
              <a:t> </a:t>
            </a:r>
            <a:r>
              <a:rPr lang="de-CH" b="1" dirty="0" err="1"/>
              <a:t>text</a:t>
            </a:r>
            <a:endParaRPr lang="de-CH" b="1" dirty="0"/>
          </a:p>
          <a:p>
            <a:pPr marL="0" indent="0">
              <a:buNone/>
            </a:pPr>
            <a:r>
              <a:rPr lang="de-CH" dirty="0" err="1"/>
              <a:t>Running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1F9BBF-6392-4D0B-BC48-EA50450A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FCF71FFE-CA66-4F13-988C-CC5FD6C24A3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5" name="Bildplatzhalter 24" descr="Ein Bild, das drinnen, Person, stehend, Gebäude enthält.&#10;&#10;Automatisch generierte Beschreibung">
            <a:extLst>
              <a:ext uri="{FF2B5EF4-FFF2-40B4-BE49-F238E27FC236}">
                <a16:creationId xmlns:a16="http://schemas.microsoft.com/office/drawing/2014/main" id="{CD3BE92B-899D-4B9F-8994-5D652B37B0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"/>
          <a:stretch/>
        </p:blipFill>
        <p:spPr>
          <a:xfrm>
            <a:off x="731838" y="1412875"/>
            <a:ext cx="5256000" cy="3420000"/>
          </a:xfrm>
        </p:spPr>
      </p:pic>
      <p:pic>
        <p:nvPicPr>
          <p:cNvPr id="27" name="Bildplatzhalter 26" descr="Ein Bild, das Gebäude, Person, Mann, sitzend enthält.&#10;&#10;Automatisch generierte Beschreibung">
            <a:extLst>
              <a:ext uri="{FF2B5EF4-FFF2-40B4-BE49-F238E27FC236}">
                <a16:creationId xmlns:a16="http://schemas.microsoft.com/office/drawing/2014/main" id="{CA3839ED-5229-40EB-B896-D93F17E58A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r="127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6FC12-87CC-4FE8-A401-F34F81107FAD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072940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D967E9-D721-4AAB-B1BE-E191FA61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C67D2E-7487-43A9-B734-0DEEE96D6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A </a:t>
            </a:r>
            <a:r>
              <a:rPr lang="de-CH" b="1" dirty="0" err="1"/>
              <a:t>combination</a:t>
            </a:r>
            <a:r>
              <a:rPr lang="de-CH" b="1" dirty="0"/>
              <a:t> </a:t>
            </a:r>
            <a:r>
              <a:rPr lang="de-CH" b="1" dirty="0" err="1"/>
              <a:t>of</a:t>
            </a:r>
            <a:r>
              <a:rPr lang="de-CH" b="1" dirty="0"/>
              <a:t> </a:t>
            </a:r>
            <a:r>
              <a:rPr lang="de-CH" b="1" dirty="0" err="1"/>
              <a:t>image</a:t>
            </a:r>
            <a:r>
              <a:rPr lang="de-CH" b="1" dirty="0"/>
              <a:t> </a:t>
            </a:r>
            <a:r>
              <a:rPr lang="de-CH" b="1" dirty="0" err="1"/>
              <a:t>and</a:t>
            </a:r>
            <a:r>
              <a:rPr lang="de-CH" b="1" dirty="0"/>
              <a:t> </a:t>
            </a:r>
            <a:r>
              <a:rPr lang="de-CH" b="1" dirty="0" err="1"/>
              <a:t>text</a:t>
            </a:r>
            <a:endParaRPr lang="de-CH" b="1" dirty="0"/>
          </a:p>
          <a:p>
            <a:pPr marL="0" indent="0">
              <a:buNone/>
            </a:pPr>
            <a:r>
              <a:rPr lang="de-CH" dirty="0" err="1"/>
              <a:t>Running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ED435-3CF3-4C2B-B76E-D293C75E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pic>
        <p:nvPicPr>
          <p:cNvPr id="27" name="Bildplatzhalter 26" descr="Ein Bild, das Fenster, Person, drinnen, suchend enthält.&#10;&#10;Automatisch generierte Beschreibung">
            <a:extLst>
              <a:ext uri="{FF2B5EF4-FFF2-40B4-BE49-F238E27FC236}">
                <a16:creationId xmlns:a16="http://schemas.microsoft.com/office/drawing/2014/main" id="{43ED9C4A-9DF2-40BA-831C-963F88C39E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r="489"/>
          <a:stretch>
            <a:fillRect/>
          </a:stretch>
        </p:blipFill>
        <p:spPr/>
      </p:pic>
      <p:pic>
        <p:nvPicPr>
          <p:cNvPr id="23" name="Bildplatzhalter 22" descr="Ein Bild, das drinnen, Tisch, Tasse, sitzend enthält.&#10;&#10;Automatisch generierte Beschreibung">
            <a:extLst>
              <a:ext uri="{FF2B5EF4-FFF2-40B4-BE49-F238E27FC236}">
                <a16:creationId xmlns:a16="http://schemas.microsoft.com/office/drawing/2014/main" id="{1928DBF4-6834-46AD-8176-8523F4E3E0F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r="2403"/>
          <a:stretch/>
        </p:blipFill>
        <p:spPr>
          <a:xfrm>
            <a:off x="4385999" y="1414800"/>
            <a:ext cx="3420000" cy="2484000"/>
          </a:xfrm>
        </p:spPr>
      </p:pic>
      <p:pic>
        <p:nvPicPr>
          <p:cNvPr id="25" name="Bildplatzhalter 24" descr="Ein Bild, das Person, Mann, drinnen, Kühlschrank enthält.&#10;&#10;Automatisch generierte Beschreibung">
            <a:extLst>
              <a:ext uri="{FF2B5EF4-FFF2-40B4-BE49-F238E27FC236}">
                <a16:creationId xmlns:a16="http://schemas.microsoft.com/office/drawing/2014/main" id="{91999250-CA9F-48D7-8A50-D3D4BC00F9B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" r="252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DD72CB-F104-4DE7-8E0E-740091A2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B224-B548-478E-A8FB-18A4152CF7EF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85790D-0071-457D-86B5-CFCB0B92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32210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A13FE-7A13-4ED3-8196-74CAF963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FD6150-4476-428E-BB61-724E0142D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Table title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98D9FD-5DBA-48C4-9294-AA5A542A0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7E7EE0D9-F96C-4F09-9F41-32C62A5A654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393966089"/>
              </p:ext>
            </p:extLst>
          </p:nvPr>
        </p:nvGraphicFramePr>
        <p:xfrm>
          <a:off x="731838" y="2062163"/>
          <a:ext cx="8784000" cy="2268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4203801519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740495432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08064880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59520482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48875372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de-DE" sz="1400" dirty="0" err="1"/>
                        <a:t>Column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heading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2021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2020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2019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2018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76657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DE" sz="1400" dirty="0" err="1"/>
                        <a:t>Lorem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ipsum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dolor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1,606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1,678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2,072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2,196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75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Excepteur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sint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occaecat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373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281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381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410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186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nb-NO" sz="1400" dirty="0"/>
                        <a:t>Ut enim ad minim veniam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537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607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733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786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2721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Nostrud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exercitation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365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425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506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559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1194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Consectetur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adipiscing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elit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318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349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355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359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9064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Nim</a:t>
                      </a:r>
                      <a:r>
                        <a:rPr lang="de-CH" sz="1400" dirty="0"/>
                        <a:t> ad minim </a:t>
                      </a:r>
                      <a:r>
                        <a:rPr lang="de-CH" sz="1400" dirty="0" err="1"/>
                        <a:t>veniam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97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82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168459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87F48E-4D49-40AE-A9FC-A27213E0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D081-B1FA-4BD3-AC89-3F0F756CD71F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DF25AC-71F5-49EF-B424-0872223A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852670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A71FBB-3009-40AD-979B-DB4E5F592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Professor John </a:t>
            </a:r>
            <a:r>
              <a:rPr lang="de-DE" dirty="0" err="1"/>
              <a:t>Doe</a:t>
            </a:r>
            <a:endParaRPr lang="de-DE" dirty="0"/>
          </a:p>
          <a:p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giving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beat.muster@abcd.ethz.ch</a:t>
            </a:r>
          </a:p>
          <a:p>
            <a:endParaRPr lang="de-DE" dirty="0"/>
          </a:p>
          <a:p>
            <a:r>
              <a:rPr lang="de-DE" dirty="0"/>
              <a:t>ETH </a:t>
            </a:r>
            <a:r>
              <a:rPr lang="de-DE" dirty="0" err="1"/>
              <a:t>Zurich</a:t>
            </a:r>
            <a:endParaRPr lang="de-DE" dirty="0"/>
          </a:p>
          <a:p>
            <a:r>
              <a:rPr lang="de-DE" dirty="0"/>
              <a:t>Organisational </a:t>
            </a:r>
            <a:r>
              <a:rPr lang="de-DE" dirty="0" err="1"/>
              <a:t>unit</a:t>
            </a:r>
            <a:endParaRPr lang="de-DE" dirty="0"/>
          </a:p>
          <a:p>
            <a:r>
              <a:rPr lang="de-DE" dirty="0"/>
              <a:t>Building </a:t>
            </a:r>
            <a:r>
              <a:rPr lang="de-DE" dirty="0" err="1"/>
              <a:t>Room</a:t>
            </a:r>
            <a:endParaRPr lang="de-DE" dirty="0"/>
          </a:p>
          <a:p>
            <a:r>
              <a:rPr lang="de-DE" dirty="0"/>
              <a:t>Street House </a:t>
            </a:r>
            <a:r>
              <a:rPr lang="de-DE" dirty="0" err="1"/>
              <a:t>number</a:t>
            </a:r>
            <a:endParaRPr lang="de-DE" dirty="0"/>
          </a:p>
          <a:p>
            <a:r>
              <a:rPr lang="de-DE" dirty="0"/>
              <a:t>0000 Town, Country</a:t>
            </a:r>
          </a:p>
          <a:p>
            <a:endParaRPr lang="de-DE"/>
          </a:p>
          <a:p>
            <a:r>
              <a:rPr lang="de-DE"/>
              <a:t>www</a:t>
            </a:r>
            <a:r>
              <a:rPr lang="de-DE" dirty="0"/>
              <a:t>.abcd.ethz.ch</a:t>
            </a:r>
            <a:endParaRPr lang="de-CH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A7932926-A987-44F4-A8A1-AB55FBE1FD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28426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pipeline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Detecting outliers and handling missing values</a:t>
            </a:r>
          </a:p>
          <a:p>
            <a:r>
              <a:rPr lang="en-US" dirty="0"/>
              <a:t>Forecasting PM2.5 time series using a Recurrent Neural Network</a:t>
            </a:r>
          </a:p>
          <a:p>
            <a:r>
              <a:rPr lang="en-US" dirty="0"/>
              <a:t>Comparison of our model with other time-series forecasting methods</a:t>
            </a:r>
          </a:p>
          <a:p>
            <a:r>
              <a:rPr lang="en-US" dirty="0"/>
              <a:t>Criticism regarding our model and the data feeding it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C3C0-4C3E-46D3-A58D-DF1F7F5D565B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Pipeline | Setup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7191D-FCF3-413F-BB53-639047E3F422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graphicFrame>
        <p:nvGraphicFramePr>
          <p:cNvPr id="9" name="Espace réservé du contenu 8">
            <a:extLst>
              <a:ext uri="{FF2B5EF4-FFF2-40B4-BE49-F238E27FC236}">
                <a16:creationId xmlns:a16="http://schemas.microsoft.com/office/drawing/2014/main" id="{EF8BFE19-9339-B84E-B7BA-0D5DEACC9A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9570000"/>
              </p:ext>
            </p:extLst>
          </p:nvPr>
        </p:nvGraphicFramePr>
        <p:xfrm>
          <a:off x="731838" y="1412875"/>
          <a:ext cx="10728325" cy="3187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5" name="Picture 1" descr="page3image12703008">
            <a:extLst>
              <a:ext uri="{FF2B5EF4-FFF2-40B4-BE49-F238E27FC236}">
                <a16:creationId xmlns:a16="http://schemas.microsoft.com/office/drawing/2014/main" id="{1922C35E-0F0D-3944-944F-71CE7FAA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98" y="4271558"/>
            <a:ext cx="2058923" cy="205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image12709664">
            <a:extLst>
              <a:ext uri="{FF2B5EF4-FFF2-40B4-BE49-F238E27FC236}">
                <a16:creationId xmlns:a16="http://schemas.microsoft.com/office/drawing/2014/main" id="{C0FB8426-F044-8A42-9EA7-54F61BD90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294" y="4271557"/>
            <a:ext cx="2672398" cy="205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DBF81-0E45-324B-8DA8-86FAC1DE0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| Issues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26E55E-D21E-CA4B-BD0D-5D1731AA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12.05.21</a:t>
            </a:fld>
            <a:endParaRPr lang="de-CH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A40E96-8E3C-494B-8B71-E19A74304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(</a:t>
            </a:r>
            <a:r>
              <a:rPr lang="de-DE" dirty="0" err="1"/>
              <a:t>edit</a:t>
            </a:r>
            <a:r>
              <a:rPr lang="de-DE" dirty="0"/>
              <a:t> via “Insert” &gt; “Header &amp; </a:t>
            </a:r>
            <a:r>
              <a:rPr lang="de-DE" dirty="0" err="1"/>
              <a:t>Footer</a:t>
            </a:r>
            <a:r>
              <a:rPr lang="de-DE" dirty="0"/>
              <a:t>”)</a:t>
            </a:r>
            <a:endParaRPr lang="de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E1FEE8-7505-554F-9080-3349BE34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D47B45-57CB-D541-B95D-66FD4F1F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335" y="1589920"/>
            <a:ext cx="6896538" cy="354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1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Visualization</a:t>
            </a:r>
            <a:r>
              <a:rPr lang="de-DE" dirty="0"/>
              <a:t> | Dataset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1393484-7B65-0C46-B865-38F3F0DA9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7" y="628708"/>
            <a:ext cx="11915943" cy="5736170"/>
          </a:xfrm>
        </p:spPr>
      </p:pic>
    </p:spTree>
    <p:extLst>
      <p:ext uri="{BB962C8B-B14F-4D97-AF65-F5344CB8AC3E}">
        <p14:creationId xmlns:p14="http://schemas.microsoft.com/office/powerpoint/2010/main" val="294303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Visualization</a:t>
            </a:r>
            <a:r>
              <a:rPr lang="de-DE" dirty="0"/>
              <a:t> | Dataset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12.05.21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1393484-7B65-0C46-B865-38F3F0DA9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6" b="4245"/>
          <a:stretch/>
        </p:blipFill>
        <p:spPr>
          <a:xfrm>
            <a:off x="524996" y="674746"/>
            <a:ext cx="11142008" cy="5508507"/>
          </a:xfrm>
        </p:spPr>
      </p:pic>
    </p:spTree>
    <p:extLst>
      <p:ext uri="{BB962C8B-B14F-4D97-AF65-F5344CB8AC3E}">
        <p14:creationId xmlns:p14="http://schemas.microsoft.com/office/powerpoint/2010/main" val="1909726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89797-3509-4BFC-8A5D-902B9F4E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9D6010-8F25-4603-8A3B-27F5FC9E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Subheading</a:t>
            </a:r>
            <a:r>
              <a:rPr lang="de-DE" b="1" dirty="0"/>
              <a:t> (optional)</a:t>
            </a:r>
          </a:p>
          <a:p>
            <a:pPr marL="0" indent="0">
              <a:buNone/>
            </a:pP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amet</a:t>
            </a:r>
            <a:r>
              <a:rPr lang="de-CH" baseline="30000" dirty="0"/>
              <a:t>1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exercitation</a:t>
            </a:r>
            <a:r>
              <a:rPr lang="de-CH" baseline="30000" dirty="0"/>
              <a:t>2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</a:t>
            </a:r>
            <a:r>
              <a:rPr lang="de-CH" baseline="30000" dirty="0"/>
              <a:t>3</a:t>
            </a:r>
            <a:r>
              <a:rPr lang="de-CH" dirty="0"/>
              <a:t>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D21089-1A9B-4C80-B91D-2D74FE77A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err="1"/>
              <a:t>Footnote</a:t>
            </a:r>
            <a:r>
              <a:rPr lang="de-CH" dirty="0"/>
              <a:t>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/>
              <a:t>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 </a:t>
            </a:r>
            <a:r>
              <a:rPr lang="de-CH" dirty="0" err="1"/>
              <a:t>quis</a:t>
            </a:r>
            <a:endParaRPr lang="de-CH" dirty="0"/>
          </a:p>
          <a:p>
            <a:r>
              <a:rPr lang="de-CH" dirty="0"/>
              <a:t>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.</a:t>
            </a:r>
          </a:p>
          <a:p>
            <a:r>
              <a:rPr lang="de-CH" dirty="0"/>
              <a:t>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A34012-BA3A-40CC-AE12-AC0B5A907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FDB2A7-2684-46D9-89DC-260A99636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B867-377D-45C0-B2AF-BDBEA312C132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AFCD1D-E7C6-476F-9A29-E46A6216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276333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F9D96-1AFA-40BA-BAE5-8D745FEC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30C9CD-6F3E-4243-AF8B-598CBE0FF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Subheading</a:t>
            </a:r>
            <a:r>
              <a:rPr lang="de-DE" b="1" dirty="0"/>
              <a:t> (optional)</a:t>
            </a:r>
          </a:p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.</a:t>
            </a:r>
          </a:p>
          <a:p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.</a:t>
            </a:r>
          </a:p>
          <a:p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00522-08D1-4C97-AE24-545093D7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5DECAF-74B9-42C9-91F9-16811C11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6B73-7347-4A48-8EA9-69402C3027A6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90BB4-CA1A-4AB3-997F-BC93DE23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46383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C7DC3-2470-4708-A950-F7F2B6DA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039987-0BC5-4753-9A7E-3FA3EECBC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Subheading</a:t>
            </a:r>
            <a:r>
              <a:rPr lang="de-DE" b="1" dirty="0"/>
              <a:t> (optional)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veniam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7B8A05-642E-4E24-A223-06FE3FC4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5C9AAA-EE1E-4108-BF00-BDB560A7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EA2D-F00B-4038-A4C3-EE5D1E9792A5}" type="datetime1">
              <a:rPr lang="de-CH" noProof="0" smtClean="0"/>
              <a:t>11.05.21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26B961-5611-4E48-81E9-C811AD8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10272398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277C3170-93C4-4004-925A-762E3FF6A529}" vid="{54F253A4-C5FF-4238-8A43-148031D6EB93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1883</TotalTime>
  <Words>1035</Words>
  <Application>Microsoft Macintosh PowerPoint</Application>
  <PresentationFormat>Grand écran</PresentationFormat>
  <Paragraphs>145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0" baseType="lpstr">
      <vt:lpstr>Arial</vt:lpstr>
      <vt:lpstr>Symbol</vt:lpstr>
      <vt:lpstr>ETH Zürich</vt:lpstr>
      <vt:lpstr>Air Quality Forecast Challenge</vt:lpstr>
      <vt:lpstr>Agenda</vt:lpstr>
      <vt:lpstr>Data Pipeline | Setup</vt:lpstr>
      <vt:lpstr>Data pipeline | Issues</vt:lpstr>
      <vt:lpstr>Data Visualization | Dataset</vt:lpstr>
      <vt:lpstr>Data Visualization | Dataset</vt:lpstr>
      <vt:lpstr>The slide title goes here</vt:lpstr>
      <vt:lpstr>The slide title goes here</vt:lpstr>
      <vt:lpstr>The slide title goes here</vt:lpstr>
      <vt:lpstr>A subtitle can go here, possibly spread over two lines</vt:lpstr>
      <vt:lpstr>The slide title goes here, possibly spread over two lines</vt:lpstr>
      <vt:lpstr>Présentation PowerPoint</vt:lpstr>
      <vt:lpstr>The slide title goes here</vt:lpstr>
      <vt:lpstr>The slide title goes here</vt:lpstr>
      <vt:lpstr>The slide title goes here, possibly spread over two lines</vt:lpstr>
      <vt:lpstr>The slide title goes here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Forecast challenge</dc:title>
  <dc:creator>Clément Sicard</dc:creator>
  <cp:lastModifiedBy>Clément Sicard</cp:lastModifiedBy>
  <cp:revision>21</cp:revision>
  <dcterms:created xsi:type="dcterms:W3CDTF">2021-05-11T06:25:25Z</dcterms:created>
  <dcterms:modified xsi:type="dcterms:W3CDTF">2021-05-12T13:48:45Z</dcterms:modified>
</cp:coreProperties>
</file>